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71" r:id="rId6"/>
    <p:sldId id="272" r:id="rId7"/>
    <p:sldId id="275" r:id="rId8"/>
    <p:sldId id="262" r:id="rId9"/>
  </p:sldIdLst>
  <p:sldSz cx="12188825" cy="6858000"/>
  <p:notesSz cx="6858000" cy="9144000"/>
  <p:defaultTextStyle>
    <a:defPPr rtl="0"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18" d="100"/>
          <a:sy n="118" d="100"/>
        </p:scale>
        <p:origin x="318" y="5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77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i-FI" dirty="0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5A6A3A20-640B-4A1E-949C-B3F75652A07D}" type="datetime1">
              <a:rPr lang="fi-FI" smtClean="0"/>
              <a:t>12.12.2017</a:t>
            </a:fld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i-FI" dirty="0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34A4844B-5D5D-4D8E-9E71-6B297DF4019B}" type="slidenum">
              <a:rPr lang="fi-FI"/>
              <a:pPr algn="r" rtl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58986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i-FI" noProof="0" dirty="0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EAA2F92B-E063-4C8B-BF84-1B49B79AFB0B}" type="datetime1">
              <a:rPr lang="fi-FI" smtClean="0"/>
              <a:pPr/>
              <a:t>12.12.2017</a:t>
            </a:fld>
            <a:endParaRPr lang="fi-FI" dirty="0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i-FI" noProof="0" dirty="0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i-FI" noProof="0" dirty="0"/>
              <a:t>Muokkaa tekstin perustyylejä napsauttamalla</a:t>
            </a:r>
          </a:p>
          <a:p>
            <a:pPr lvl="1" rtl="0"/>
            <a:r>
              <a:rPr lang="fi-FI" noProof="0" dirty="0"/>
              <a:t>Toinen taso</a:t>
            </a:r>
          </a:p>
          <a:p>
            <a:pPr lvl="2" rtl="0"/>
            <a:r>
              <a:rPr lang="fi-FI" noProof="0" dirty="0"/>
              <a:t>Kolmas taso</a:t>
            </a:r>
          </a:p>
          <a:p>
            <a:pPr lvl="3" rtl="0"/>
            <a:r>
              <a:rPr lang="fi-FI" noProof="0" dirty="0"/>
              <a:t>Neljäs taso</a:t>
            </a:r>
          </a:p>
          <a:p>
            <a:pPr lvl="4" rtl="0"/>
            <a:r>
              <a:rPr lang="fi-FI" noProof="0" dirty="0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i-FI" noProof="0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8DE0FDE7-FE71-46E3-9512-437B13AD5F46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6697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1674812" y="1524000"/>
            <a:ext cx="8839201" cy="3200400"/>
          </a:xfrm>
        </p:spPr>
        <p:txBody>
          <a:bodyPr rtlCol="0">
            <a:noAutofit/>
          </a:bodyPr>
          <a:lstStyle>
            <a:lvl1pPr algn="l" rtl="0">
              <a:defRPr sz="5400"/>
            </a:lvl1pPr>
          </a:lstStyle>
          <a:p>
            <a:pPr rtl="0"/>
            <a:r>
              <a:rPr lang="fi-FI"/>
              <a:t>Muokkaa ots. perustyyl. napsautt.</a:t>
            </a:r>
            <a:endParaRPr lang="fi-FI" noProof="0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674813" y="4876800"/>
            <a:ext cx="7162799" cy="990600"/>
          </a:xfrm>
        </p:spPr>
        <p:txBody>
          <a:bodyPr lIns="91440"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50" baseline="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887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Vaihtoehtoinen kuva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orakulmio 9"/>
          <p:cNvSpPr/>
          <p:nvPr/>
        </p:nvSpPr>
        <p:spPr>
          <a:xfrm>
            <a:off x="5393372" y="0"/>
            <a:ext cx="67954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i-FI" noProof="0" dirty="0"/>
          </a:p>
        </p:txBody>
      </p:sp>
      <p:sp>
        <p:nvSpPr>
          <p:cNvPr id="11" name="Suorakulmio 10"/>
          <p:cNvSpPr/>
          <p:nvPr/>
        </p:nvSpPr>
        <p:spPr>
          <a:xfrm>
            <a:off x="5484812" y="0"/>
            <a:ext cx="6704012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i-FI" noProof="0" dirty="0"/>
          </a:p>
        </p:txBody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08013" y="685800"/>
            <a:ext cx="4267200" cy="3886200"/>
          </a:xfrm>
        </p:spPr>
        <p:txBody>
          <a:bodyPr rtlCol="0" anchor="b">
            <a:noAutofit/>
          </a:bodyPr>
          <a:lstStyle>
            <a:lvl1pPr algn="l" rtl="0">
              <a:defRPr sz="4000" b="0"/>
            </a:lvl1pPr>
          </a:lstStyle>
          <a:p>
            <a:pPr rtl="0"/>
            <a:r>
              <a:rPr lang="fi-FI"/>
              <a:t>Muokkaa ots. perustyyl. napsautt.</a:t>
            </a:r>
            <a:endParaRPr lang="fi-FI" noProof="0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 hasCustomPrompt="1"/>
          </p:nvPr>
        </p:nvSpPr>
        <p:spPr>
          <a:xfrm>
            <a:off x="608013" y="4724400"/>
            <a:ext cx="4267200" cy="1447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3" name="Kuvan paikkamerkki 2" descr="Tyhjä paikkamerkki kuvan lisäämistä varten. Napsauta paikkamerkkiä ja valitse kuva, jonka haluat lisätä.&#10;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fi-FI" noProof="0"/>
              <a:t>Lisää kuva napsauttamalla kuvaketta</a:t>
            </a:r>
            <a:endParaRPr lang="fi-FI" noProof="0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fi-FI" noProof="0" dirty="0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92A7F014-D0FD-4FD8-95E7-98B3407B378C}" type="datetime1">
              <a:rPr lang="fi-FI" smtClean="0"/>
              <a:pPr/>
              <a:t>12.12.2017</a:t>
            </a:fld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395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untainen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fi-FI"/>
              <a:t>Muokkaa ots. perustyyl. napsautt.</a:t>
            </a:r>
            <a:endParaRPr lang="fi-FI" noProof="0" dirty="0"/>
          </a:p>
        </p:txBody>
      </p:sp>
      <p:sp>
        <p:nvSpPr>
          <p:cNvPr id="3" name="Pystysuuntaisen tekstin paikkamerkki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 sz="2200"/>
            </a:lvl1pPr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 rtl="0"/>
            <a:r>
              <a:rPr lang="fi-FI" noProof="0" dirty="0"/>
              <a:t>Toinen taso</a:t>
            </a:r>
          </a:p>
          <a:p>
            <a:pPr lvl="2" rtl="0"/>
            <a:r>
              <a:rPr lang="fi-FI" noProof="0" dirty="0"/>
              <a:t>Kolmas taso</a:t>
            </a:r>
          </a:p>
          <a:p>
            <a:pPr lvl="3" rtl="0"/>
            <a:r>
              <a:rPr lang="fi-FI" noProof="0" dirty="0"/>
              <a:t>Neljäs taso</a:t>
            </a:r>
          </a:p>
          <a:p>
            <a:pPr lvl="4" rtl="0"/>
            <a:r>
              <a:rPr lang="fi-FI" noProof="0" dirty="0"/>
              <a:t>Viides taso</a:t>
            </a:r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fi-FI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FAE38DA3-7878-4468-B6E2-30CE988BF52C}" type="datetime1">
              <a:rPr lang="fi-FI" smtClean="0"/>
              <a:pPr/>
              <a:t>12.12.2017</a:t>
            </a:fld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489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untainen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untainen otsikko 1"/>
          <p:cNvSpPr>
            <a:spLocks noGrp="1"/>
          </p:cNvSpPr>
          <p:nvPr>
            <p:ph type="title" orient="vert"/>
          </p:nvPr>
        </p:nvSpPr>
        <p:spPr>
          <a:xfrm>
            <a:off x="9675812" y="685801"/>
            <a:ext cx="1219201" cy="54864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fi-FI"/>
              <a:t>Muokkaa ots. perustyyl. napsautt.</a:t>
            </a:r>
            <a:endParaRPr lang="fi-FI" noProof="0" dirty="0"/>
          </a:p>
        </p:txBody>
      </p:sp>
      <p:sp>
        <p:nvSpPr>
          <p:cNvPr id="3" name="Pystysuuntaisen tekstin paikkamerkki 2"/>
          <p:cNvSpPr>
            <a:spLocks noGrp="1"/>
          </p:cNvSpPr>
          <p:nvPr>
            <p:ph type="body" orient="vert" idx="1" hasCustomPrompt="1"/>
          </p:nvPr>
        </p:nvSpPr>
        <p:spPr>
          <a:xfrm>
            <a:off x="1293813" y="685800"/>
            <a:ext cx="8153399" cy="54864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 rtl="0"/>
            <a:r>
              <a:rPr lang="fi-FI" noProof="0" dirty="0"/>
              <a:t>Toinen taso</a:t>
            </a:r>
          </a:p>
          <a:p>
            <a:pPr lvl="2" rtl="0"/>
            <a:r>
              <a:rPr lang="fi-FI" noProof="0" dirty="0"/>
              <a:t>Kolmas taso</a:t>
            </a:r>
          </a:p>
          <a:p>
            <a:pPr lvl="3" rtl="0"/>
            <a:r>
              <a:rPr lang="fi-FI" noProof="0" dirty="0"/>
              <a:t>Neljäs taso</a:t>
            </a:r>
          </a:p>
          <a:p>
            <a:pPr lvl="4" rtl="0"/>
            <a:r>
              <a:rPr lang="fi-FI" noProof="0" dirty="0"/>
              <a:t>Viides taso</a:t>
            </a:r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fi-FI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818C0E6F-9C4B-4B96-92F2-011A9876991A}" type="datetime1">
              <a:rPr lang="fi-FI" smtClean="0"/>
              <a:pPr/>
              <a:t>12.12.2017</a:t>
            </a:fld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2720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fi-FI"/>
              <a:t>Muokkaa ots. perustyyl. napsautt.</a:t>
            </a:r>
            <a:endParaRPr lang="fi-FI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 rtl="0"/>
            <a:r>
              <a:rPr lang="fi-FI" noProof="0" dirty="0"/>
              <a:t>Toinen taso</a:t>
            </a:r>
          </a:p>
          <a:p>
            <a:pPr lvl="2" rtl="0"/>
            <a:r>
              <a:rPr lang="fi-FI" noProof="0" dirty="0"/>
              <a:t>Kolmas taso</a:t>
            </a:r>
          </a:p>
          <a:p>
            <a:pPr lvl="3" rtl="0"/>
            <a:r>
              <a:rPr lang="fi-FI" noProof="0" dirty="0"/>
              <a:t>Neljäs taso</a:t>
            </a:r>
          </a:p>
          <a:p>
            <a:pPr lvl="4" rtl="0"/>
            <a:r>
              <a:rPr lang="fi-FI" noProof="0" dirty="0"/>
              <a:t>Viides taso</a:t>
            </a:r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fi-FI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3641F7C6-6C64-4D43-B7E0-818410E1F51A}" type="datetime1">
              <a:rPr lang="fi-FI" smtClean="0"/>
              <a:pPr/>
              <a:t>12.12.2017</a:t>
            </a:fld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4008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293813" y="3429000"/>
            <a:ext cx="9601201" cy="2286000"/>
          </a:xfrm>
        </p:spPr>
        <p:txBody>
          <a:bodyPr rtlCol="0" anchor="b">
            <a:normAutofit/>
          </a:bodyPr>
          <a:lstStyle>
            <a:lvl1pPr algn="l" rtl="0">
              <a:defRPr sz="4800" b="0" cap="none" baseline="0"/>
            </a:lvl1pPr>
          </a:lstStyle>
          <a:p>
            <a:pPr rtl="0"/>
            <a:r>
              <a:rPr lang="fi-FI"/>
              <a:t>Muokkaa ots. perustyyl. napsautt.</a:t>
            </a:r>
            <a:endParaRPr lang="fi-FI" noProof="0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 hasCustomPrompt="1"/>
          </p:nvPr>
        </p:nvSpPr>
        <p:spPr>
          <a:xfrm>
            <a:off x="1293813" y="685800"/>
            <a:ext cx="7543800" cy="1066800"/>
          </a:xfrm>
        </p:spPr>
        <p:txBody>
          <a:bodyPr lIns="91440" rtlCol="0" anchor="t"/>
          <a:lstStyle>
            <a:lvl1pPr marL="0" indent="0" algn="l" rtl="0">
              <a:spcBef>
                <a:spcPts val="0"/>
              </a:spcBef>
              <a:buNone/>
              <a:defRPr sz="2000" cap="all" spc="250" baseline="0">
                <a:solidFill>
                  <a:schemeClr val="bg2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fi-FI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CA4ADB31-20F5-468B-A35B-284A25642849}" type="datetime1">
              <a:rPr lang="fi-FI" smtClean="0"/>
              <a:pPr/>
              <a:t>12.12.2017</a:t>
            </a:fld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578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fi-FI"/>
              <a:t>Muokkaa ots. perustyyl. napsautt.</a:t>
            </a:r>
            <a:endParaRPr lang="fi-FI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 hasCustomPrompt="1"/>
          </p:nvPr>
        </p:nvSpPr>
        <p:spPr>
          <a:xfrm>
            <a:off x="1293813" y="1828800"/>
            <a:ext cx="4648199" cy="4343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 rtl="0"/>
            <a:r>
              <a:rPr lang="fi-FI" noProof="0" dirty="0"/>
              <a:t>Toinen taso</a:t>
            </a:r>
          </a:p>
          <a:p>
            <a:pPr lvl="2" rtl="0"/>
            <a:r>
              <a:rPr lang="fi-FI" noProof="0" dirty="0"/>
              <a:t>Kolmas taso</a:t>
            </a:r>
          </a:p>
          <a:p>
            <a:pPr lvl="3" rtl="0"/>
            <a:r>
              <a:rPr lang="fi-FI" noProof="0" dirty="0"/>
              <a:t>Neljäs taso</a:t>
            </a:r>
          </a:p>
          <a:p>
            <a:pPr lvl="4" rtl="0"/>
            <a:r>
              <a:rPr lang="fi-FI" noProof="0" dirty="0"/>
              <a:t>Viides taso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 hasCustomPrompt="1"/>
          </p:nvPr>
        </p:nvSpPr>
        <p:spPr>
          <a:xfrm>
            <a:off x="6246812" y="1828801"/>
            <a:ext cx="4648202" cy="4343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 rtl="0"/>
            <a:r>
              <a:rPr lang="fi-FI" noProof="0" dirty="0"/>
              <a:t>Toinen taso</a:t>
            </a:r>
          </a:p>
          <a:p>
            <a:pPr lvl="2" rtl="0"/>
            <a:r>
              <a:rPr lang="fi-FI" noProof="0" dirty="0"/>
              <a:t>Kolmas taso</a:t>
            </a:r>
          </a:p>
          <a:p>
            <a:pPr lvl="3" rtl="0"/>
            <a:r>
              <a:rPr lang="fi-FI" noProof="0" dirty="0"/>
              <a:t>Neljäs taso</a:t>
            </a:r>
          </a:p>
          <a:p>
            <a:pPr lvl="4" rtl="0"/>
            <a:r>
              <a:rPr lang="fi-FI" noProof="0" dirty="0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fi-FI" noProof="0" dirty="0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610E0E10-4208-4E90-A24F-8BFD8A6E0D29}" type="datetime1">
              <a:rPr lang="fi-FI" smtClean="0"/>
              <a:pPr/>
              <a:t>12.12.2017</a:t>
            </a:fld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1387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i-FI"/>
              <a:t>Muokkaa ots. perustyyl. napsautt.</a:t>
            </a:r>
            <a:endParaRPr lang="fi-FI" noProof="0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 hasCustomPrompt="1"/>
          </p:nvPr>
        </p:nvSpPr>
        <p:spPr>
          <a:xfrm>
            <a:off x="1293813" y="1676400"/>
            <a:ext cx="4646376" cy="762000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2400" b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 hasCustomPrompt="1"/>
          </p:nvPr>
        </p:nvSpPr>
        <p:spPr>
          <a:xfrm>
            <a:off x="1293813" y="2438400"/>
            <a:ext cx="4648199" cy="37338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 rtl="0"/>
            <a:r>
              <a:rPr lang="fi-FI" noProof="0" dirty="0"/>
              <a:t>Toinen taso</a:t>
            </a:r>
          </a:p>
          <a:p>
            <a:pPr lvl="2" rtl="0"/>
            <a:r>
              <a:rPr lang="fi-FI" noProof="0" dirty="0"/>
              <a:t>Kolmas taso</a:t>
            </a:r>
          </a:p>
          <a:p>
            <a:pPr lvl="3" rtl="0"/>
            <a:r>
              <a:rPr lang="fi-FI" noProof="0" dirty="0"/>
              <a:t>Neljäs taso</a:t>
            </a:r>
          </a:p>
          <a:p>
            <a:pPr lvl="4" rtl="0"/>
            <a:r>
              <a:rPr lang="fi-FI" noProof="0" dirty="0"/>
              <a:t>Viides taso</a:t>
            </a:r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 hasCustomPrompt="1"/>
          </p:nvPr>
        </p:nvSpPr>
        <p:spPr>
          <a:xfrm>
            <a:off x="6246812" y="1676400"/>
            <a:ext cx="4648201" cy="762000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2400" b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 hasCustomPrompt="1"/>
          </p:nvPr>
        </p:nvSpPr>
        <p:spPr>
          <a:xfrm>
            <a:off x="6246812" y="2438400"/>
            <a:ext cx="4648201" cy="37338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 rtl="0"/>
            <a:r>
              <a:rPr lang="fi-FI" noProof="0" dirty="0"/>
              <a:t>Toinen taso</a:t>
            </a:r>
          </a:p>
          <a:p>
            <a:pPr lvl="2" rtl="0"/>
            <a:r>
              <a:rPr lang="fi-FI" noProof="0" dirty="0"/>
              <a:t>Kolmas taso</a:t>
            </a:r>
          </a:p>
          <a:p>
            <a:pPr lvl="3" rtl="0"/>
            <a:r>
              <a:rPr lang="fi-FI" noProof="0" dirty="0"/>
              <a:t>Neljäs taso</a:t>
            </a:r>
          </a:p>
          <a:p>
            <a:pPr lvl="4" rtl="0"/>
            <a:r>
              <a:rPr lang="fi-FI" noProof="0" dirty="0"/>
              <a:t>Viides taso</a:t>
            </a:r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fi-FI" noProof="0" dirty="0"/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857D6C8A-EB5B-4C51-B0EB-C0DE6C8DA243}" type="datetime1">
              <a:rPr lang="fi-FI" smtClean="0"/>
              <a:pPr/>
              <a:t>12.12.2017</a:t>
            </a:fld>
            <a:endParaRPr lang="fi-FI" dirty="0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9569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fi-FI"/>
              <a:t>Muokkaa ots. perustyyl. napsautt.</a:t>
            </a:r>
            <a:endParaRPr lang="fi-FI" noProof="0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fi-FI" noProof="0" dirty="0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4D2D8FE2-AA54-4E77-AF77-18668B308432}" type="datetime1">
              <a:rPr lang="fi-FI" smtClean="0"/>
              <a:pPr/>
              <a:t>12.12.2017</a:t>
            </a:fld>
            <a:endParaRPr lang="fi-FI" dirty="0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213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fi-FI" noProof="0" dirty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72F7AAC6-A25C-4908-90B0-9103AC6915F7}" type="datetime1">
              <a:rPr lang="fi-FI" smtClean="0"/>
              <a:pPr/>
              <a:t>12.12.2017</a:t>
            </a:fld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3663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orakulmio 9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i-FI" noProof="0" dirty="0"/>
          </a:p>
        </p:txBody>
      </p:sp>
      <p:sp>
        <p:nvSpPr>
          <p:cNvPr id="11" name="Suorakulmio 10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i-FI" noProof="0" dirty="0"/>
          </a:p>
        </p:txBody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rtlCol="0" anchor="b">
            <a:noAutofit/>
          </a:bodyPr>
          <a:lstStyle>
            <a:lvl1pPr algn="l" rtl="0">
              <a:defRPr sz="4000" b="0"/>
            </a:lvl1pPr>
          </a:lstStyle>
          <a:p>
            <a:pPr rtl="0"/>
            <a:r>
              <a:rPr lang="fi-FI"/>
              <a:t>Muokkaa ots. perustyyl. napsautt.</a:t>
            </a:r>
            <a:endParaRPr lang="fi-FI" noProof="0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 hasCustomPrompt="1"/>
          </p:nvPr>
        </p:nvSpPr>
        <p:spPr>
          <a:xfrm>
            <a:off x="1293813" y="4724400"/>
            <a:ext cx="3581400" cy="140176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 hasCustomPrompt="1"/>
          </p:nvPr>
        </p:nvSpPr>
        <p:spPr>
          <a:xfrm>
            <a:off x="6094413" y="685800"/>
            <a:ext cx="5484970" cy="5486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 rtl="0"/>
            <a:r>
              <a:rPr lang="fi-FI" noProof="0" dirty="0"/>
              <a:t>Toinen taso</a:t>
            </a:r>
          </a:p>
          <a:p>
            <a:pPr lvl="2" rtl="0"/>
            <a:r>
              <a:rPr lang="fi-FI" noProof="0" dirty="0"/>
              <a:t>Kolmas taso</a:t>
            </a:r>
          </a:p>
          <a:p>
            <a:pPr lvl="3" rtl="0"/>
            <a:r>
              <a:rPr lang="fi-FI" noProof="0" dirty="0"/>
              <a:t>Neljäs taso</a:t>
            </a:r>
          </a:p>
          <a:p>
            <a:pPr lvl="4" rtl="0"/>
            <a:r>
              <a:rPr lang="fi-FI" noProof="0" dirty="0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fi-FI" noProof="0" dirty="0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3CBB980D-FE60-4025-94BA-FE8F22D1A9F4}" type="datetime1">
              <a:rPr lang="fi-FI" smtClean="0"/>
              <a:pPr/>
              <a:t>12.12.2017</a:t>
            </a:fld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1957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orakulmio 11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i-FI" noProof="0" dirty="0"/>
          </a:p>
        </p:txBody>
      </p:sp>
      <p:sp>
        <p:nvSpPr>
          <p:cNvPr id="13" name="Suorakulmio 12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i-FI" noProof="0" dirty="0"/>
          </a:p>
        </p:txBody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rtlCol="0" anchor="b">
            <a:noAutofit/>
          </a:bodyPr>
          <a:lstStyle>
            <a:lvl1pPr algn="l" rtl="0">
              <a:defRPr sz="4000" b="0"/>
            </a:lvl1pPr>
          </a:lstStyle>
          <a:p>
            <a:pPr rtl="0"/>
            <a:r>
              <a:rPr lang="fi-FI"/>
              <a:t>Muokkaa ots. perustyyl. napsautt.</a:t>
            </a:r>
            <a:endParaRPr lang="fi-FI" noProof="0" dirty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 hasCustomPrompt="1"/>
          </p:nvPr>
        </p:nvSpPr>
        <p:spPr>
          <a:xfrm>
            <a:off x="1293813" y="4724400"/>
            <a:ext cx="3581400" cy="140176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3" name="Kuvan paikkamerkki 2" descr="Tyhjä paikkamerkki kuvan lisäämistä varten. Napsauta paikkamerkkiä ja valitse kuva, jonka haluat lisätä.&#10;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fi-FI" noProof="0"/>
              <a:t>Lisää kuva napsauttamalla kuvaketta</a:t>
            </a:r>
            <a:endParaRPr lang="fi-FI" noProof="0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fi-FI" noProof="0" dirty="0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9869F8D2-57DA-4FB4-B33A-B5DA0FDA5627}" type="datetime1">
              <a:rPr lang="fi-FI" smtClean="0"/>
              <a:pPr/>
              <a:t>12.12.2017</a:t>
            </a:fld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719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i-FI" dirty="0"/>
              <a:t>Muokkaa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  <a:endParaRPr lang="fi-FI" noProof="0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1293814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/>
              <a:t>Muokkaa tekstin perustyylejä napsauttamalla</a:t>
            </a:r>
          </a:p>
          <a:p>
            <a:pPr lvl="1" rtl="0"/>
            <a:r>
              <a:rPr lang="fi-FI" noProof="0" dirty="0"/>
              <a:t>Toinen taso</a:t>
            </a:r>
          </a:p>
          <a:p>
            <a:pPr lvl="2" rtl="0"/>
            <a:r>
              <a:rPr lang="fi-FI" noProof="0" dirty="0"/>
              <a:t>Kolmas taso</a:t>
            </a:r>
          </a:p>
          <a:p>
            <a:pPr lvl="3" rtl="0"/>
            <a:r>
              <a:rPr lang="fi-FI" noProof="0" dirty="0"/>
              <a:t>Neljäs taso</a:t>
            </a:r>
          </a:p>
          <a:p>
            <a:pPr lvl="4" rtl="0"/>
            <a:r>
              <a:rPr lang="fi-FI" noProof="0" dirty="0"/>
              <a:t>Viides taso</a:t>
            </a:r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i-FI" noProof="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6272-5F96-4224-85EB-C6B72B15979C}" type="datetime1">
              <a:rPr lang="fi-FI" smtClean="0"/>
              <a:pPr/>
              <a:t>12.12.2017</a:t>
            </a:fld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542E4-2CCF-42F6-9D92-ED568035133D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08209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2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Font typeface="Century" pitchFamily="18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9164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2316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5468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i-FI" dirty="0"/>
              <a:t>Android sensorit / Pallopeli</a:t>
            </a:r>
            <a:endParaRPr lang="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fi-FI" dirty="0"/>
              <a:t>Jokio Juuso</a:t>
            </a:r>
          </a:p>
          <a:p>
            <a:r>
              <a:rPr lang="fi-FI" dirty="0"/>
              <a:t>Kauppinen Olli</a:t>
            </a:r>
          </a:p>
          <a:p>
            <a:r>
              <a:rPr lang="fi-FI" dirty="0"/>
              <a:t>Kautto  Sampsa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08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tsikk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i-FI" dirty="0"/>
              <a:t>Yleistä</a:t>
            </a:r>
            <a:endParaRPr lang="fi" dirty="0"/>
          </a:p>
        </p:txBody>
      </p:sp>
      <p:sp>
        <p:nvSpPr>
          <p:cNvPr id="14" name="Sisällön paikkamerkki 13"/>
          <p:cNvSpPr>
            <a:spLocks noGrp="1"/>
          </p:cNvSpPr>
          <p:nvPr>
            <p:ph idx="1"/>
          </p:nvPr>
        </p:nvSpPr>
        <p:spPr>
          <a:xfrm>
            <a:off x="1293814" y="1828800"/>
            <a:ext cx="9601200" cy="4343400"/>
          </a:xfrm>
        </p:spPr>
        <p:txBody>
          <a:bodyPr rtlCol="0">
            <a:normAutofit lnSpcReduction="10000"/>
          </a:bodyPr>
          <a:lstStyle/>
          <a:p>
            <a:endParaRPr lang="fi-FI" dirty="0"/>
          </a:p>
          <a:p>
            <a:r>
              <a:rPr lang="fi-FI" dirty="0"/>
              <a:t>Sovellus joka käyttää Android-laitteen sensoria</a:t>
            </a:r>
          </a:p>
          <a:p>
            <a:pPr lvl="1"/>
            <a:r>
              <a:rPr lang="fi-FI" dirty="0"/>
              <a:t>Päädyimme käyttämään </a:t>
            </a:r>
            <a:r>
              <a:rPr lang="fi-FI" dirty="0" err="1"/>
              <a:t>accelometer</a:t>
            </a:r>
            <a:r>
              <a:rPr lang="fi-FI" dirty="0"/>
              <a:t> sensoria</a:t>
            </a:r>
          </a:p>
          <a:p>
            <a:pPr lvl="1"/>
            <a:endParaRPr lang="fi-FI" dirty="0"/>
          </a:p>
          <a:p>
            <a:r>
              <a:rPr lang="fi-FI" dirty="0"/>
              <a:t>Palloa ohjataan kallistelemalla mobiililaitetta</a:t>
            </a:r>
          </a:p>
          <a:p>
            <a:endParaRPr lang="fi-FI" dirty="0"/>
          </a:p>
          <a:p>
            <a:r>
              <a:rPr lang="fi-FI" dirty="0"/>
              <a:t>Pallo, seinät ja maalin paikka arvotaan jokaisella kierroksella</a:t>
            </a:r>
          </a:p>
          <a:p>
            <a:endParaRPr lang="fi-FI" dirty="0"/>
          </a:p>
          <a:p>
            <a:r>
              <a:rPr lang="fi-FI" dirty="0"/>
              <a:t>Itse tehty pelimoottori</a:t>
            </a:r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397079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i-FI" dirty="0"/>
              <a:t>Tekniset tiedot</a:t>
            </a:r>
            <a:endParaRPr lang="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D0F1C01-D869-4D2E-AD62-A8615859A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Fullscreen</a:t>
            </a:r>
            <a:r>
              <a:rPr lang="fi-FI" dirty="0"/>
              <a:t> </a:t>
            </a:r>
            <a:r>
              <a:rPr lang="fi-FI" dirty="0" err="1"/>
              <a:t>ap</a:t>
            </a:r>
            <a:r>
              <a:rPr lang="fi-FI" dirty="0"/>
              <a:t>	</a:t>
            </a:r>
          </a:p>
          <a:p>
            <a:pPr lvl="1"/>
            <a:r>
              <a:rPr lang="fi-FI" dirty="0"/>
              <a:t>Itse peli omassa </a:t>
            </a:r>
            <a:r>
              <a:rPr lang="fi-FI" dirty="0" err="1"/>
              <a:t>threadissa</a:t>
            </a:r>
            <a:endParaRPr lang="fi-FI" dirty="0"/>
          </a:p>
          <a:p>
            <a:pPr lvl="1"/>
            <a:endParaRPr lang="fi-FI" dirty="0"/>
          </a:p>
          <a:p>
            <a:r>
              <a:rPr lang="fi-FI" dirty="0"/>
              <a:t>Piirtoalustana </a:t>
            </a:r>
            <a:r>
              <a:rPr lang="fi-FI" dirty="0" err="1"/>
              <a:t>canvas</a:t>
            </a:r>
            <a:endParaRPr lang="fi-FI" dirty="0"/>
          </a:p>
          <a:p>
            <a:pPr lvl="1"/>
            <a:r>
              <a:rPr lang="fi-FI" dirty="0"/>
              <a:t>Seinien piirto </a:t>
            </a:r>
            <a:r>
              <a:rPr lang="fi-FI" dirty="0" err="1"/>
              <a:t>DrawLinella</a:t>
            </a:r>
            <a:endParaRPr lang="fi-FI" dirty="0"/>
          </a:p>
          <a:p>
            <a:pPr lvl="1"/>
            <a:endParaRPr lang="fi-FI" dirty="0"/>
          </a:p>
          <a:p>
            <a:r>
              <a:rPr lang="fi-FI" dirty="0"/>
              <a:t>Pallo ja maali png tiedostona</a:t>
            </a:r>
          </a:p>
          <a:p>
            <a:pPr lvl="1"/>
            <a:r>
              <a:rPr lang="fi-FI" dirty="0"/>
              <a:t>Tuotu </a:t>
            </a:r>
            <a:r>
              <a:rPr lang="fi-FI" dirty="0" err="1"/>
              <a:t>canvasiin</a:t>
            </a:r>
            <a:r>
              <a:rPr lang="fi-FI" dirty="0"/>
              <a:t> </a:t>
            </a:r>
            <a:r>
              <a:rPr lang="fi-FI" dirty="0" err="1"/>
              <a:t>Bitmap</a:t>
            </a:r>
            <a:r>
              <a:rPr lang="fi-FI" dirty="0"/>
              <a:t> </a:t>
            </a:r>
            <a:r>
              <a:rPr lang="fi-FI" dirty="0" err="1"/>
              <a:t>Factorylla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0009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i-FI" dirty="0"/>
              <a:t>Haasteita</a:t>
            </a:r>
            <a:endParaRPr lang="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D0F1C01-D869-4D2E-AD62-A8615859A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i-FI" dirty="0"/>
          </a:p>
          <a:p>
            <a:r>
              <a:rPr lang="fi-FI" dirty="0" err="1"/>
              <a:t>Contextin</a:t>
            </a:r>
            <a:r>
              <a:rPr lang="fi-FI" dirty="0"/>
              <a:t> käsittely uudessa </a:t>
            </a:r>
            <a:r>
              <a:rPr lang="fi-FI" dirty="0" err="1"/>
              <a:t>threadissa</a:t>
            </a:r>
            <a:endParaRPr lang="fi-FI" dirty="0"/>
          </a:p>
          <a:p>
            <a:endParaRPr lang="fi-FI" dirty="0"/>
          </a:p>
          <a:p>
            <a:r>
              <a:rPr lang="fi-FI" dirty="0"/>
              <a:t>Automaattisen kiertämisen esto</a:t>
            </a:r>
          </a:p>
          <a:p>
            <a:endParaRPr lang="fi-FI" dirty="0"/>
          </a:p>
          <a:p>
            <a:r>
              <a:rPr lang="fi-FI" dirty="0"/>
              <a:t>X ja Y akselit</a:t>
            </a:r>
          </a:p>
          <a:p>
            <a:endParaRPr lang="fi-FI" dirty="0"/>
          </a:p>
          <a:p>
            <a:r>
              <a:rPr lang="fi-FI" dirty="0"/>
              <a:t>Pallon kimpoilu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9368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-2042492" y="260648"/>
            <a:ext cx="9601200" cy="1143000"/>
          </a:xfrm>
        </p:spPr>
        <p:txBody>
          <a:bodyPr rtlCol="0"/>
          <a:lstStyle/>
          <a:p>
            <a:pPr algn="ctr" rtl="0"/>
            <a:r>
              <a:rPr lang="fi-FI" dirty="0"/>
              <a:t>DEMO</a:t>
            </a:r>
          </a:p>
        </p:txBody>
      </p:sp>
      <p:pic>
        <p:nvPicPr>
          <p:cNvPr id="3" name="SVID_20171212_215313">
            <a:hlinkClick r:id="" action="ppaction://media"/>
            <a:extLst>
              <a:ext uri="{FF2B5EF4-FFF2-40B4-BE49-F238E27FC236}">
                <a16:creationId xmlns:a16="http://schemas.microsoft.com/office/drawing/2014/main" id="{70829803-0DAE-4D36-B118-136F91AA85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42284" y="260648"/>
            <a:ext cx="3429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uukuitu 16x9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699_TF02801115" id="{DBD1A748-3FAC-448B-B806-0E3B68972B14}" vid="{1FA95095-51EB-4FE0-9E6C-339918C27704}"/>
    </a:ext>
  </a:extLst>
</a:theme>
</file>

<file path=ppt/theme/theme2.xml><?xml version="1.0" encoding="utf-8"?>
<a:theme xmlns:a="http://schemas.openxmlformats.org/drawingml/2006/main" name="Office-teema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ema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1360511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TP102801114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706531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C20563B-C646-42AF-9D0D-76DF086793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B9514F-6A45-47F4-BC6D-A865E29717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35E791-7449-4708-8DE9-182EC4D8A134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4873beb7-5857-4685-be1f-d57550cc96cc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Puunkuitu- ja luontoaiheinen esitys (laajakuva)</Template>
  <TotalTime>117</TotalTime>
  <Words>55</Words>
  <Application>Microsoft Office PowerPoint</Application>
  <PresentationFormat>Custom</PresentationFormat>
  <Paragraphs>33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Century</vt:lpstr>
      <vt:lpstr>Puukuitu 16x9</vt:lpstr>
      <vt:lpstr>Android sensorit / Pallopeli</vt:lpstr>
      <vt:lpstr>Yleistä</vt:lpstr>
      <vt:lpstr>Tekniset tiedot</vt:lpstr>
      <vt:lpstr>Haasteita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sensorit / Pallopeli</dc:title>
  <dc:creator>Jokio Juuso</dc:creator>
  <cp:lastModifiedBy>Olli Kauppinen</cp:lastModifiedBy>
  <cp:revision>5</cp:revision>
  <dcterms:created xsi:type="dcterms:W3CDTF">2017-12-12T16:28:24Z</dcterms:created>
  <dcterms:modified xsi:type="dcterms:W3CDTF">2017-12-12T20:09:29Z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